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u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16" name="Substituent dată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ubstituent număr diapozitiv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u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7" name="Substituent conțin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9" name="Substituent dată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11" name="Substituent subsol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u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u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25" name="Substituent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8" name="Substituent conținut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2" name="Substituent dată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24" name="Substituent subsol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u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29" name="Substituent subsol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stituent i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itlu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ubstituent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1" name="Substituent dată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A8AEE8-B8C9-43DA-97D7-B34F7B30F5DF}" type="datetimeFigureOut">
              <a:rPr lang="ro-RO" smtClean="0"/>
              <a:t>03.02.2021</a:t>
            </a:fld>
            <a:endParaRPr lang="ro-RO"/>
          </a:p>
        </p:txBody>
      </p:sp>
      <p:sp>
        <p:nvSpPr>
          <p:cNvPr id="28" name="Substituent subsol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77783B-7848-4C2E-9229-F0AA73B22A11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Substituent titl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58075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sz="2800" b="1" dirty="0" smtClean="0"/>
              <a:t>Proiect mondial </a:t>
            </a:r>
            <a:br>
              <a:rPr lang="ro-RO" sz="2800" b="1" dirty="0" smtClean="0"/>
            </a:br>
            <a:r>
              <a:rPr lang="ro-RO" sz="2800" b="1" dirty="0" smtClean="0"/>
              <a:t>ECO ŞCOALA-2019-2020</a:t>
            </a:r>
            <a:br>
              <a:rPr lang="ro-RO" sz="2800" b="1" dirty="0" smtClean="0"/>
            </a:br>
            <a:r>
              <a:rPr lang="ro-RO" sz="2800" b="1" dirty="0" smtClean="0"/>
              <a:t>Eco-codul:</a:t>
            </a:r>
            <a:r>
              <a:rPr lang="ro-RO" b="1" dirty="0" smtClean="0"/>
              <a:t/>
            </a:r>
            <a:br>
              <a:rPr lang="ro-RO" b="1" dirty="0" smtClean="0"/>
            </a:br>
            <a:endParaRPr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50825" y="4868863"/>
            <a:ext cx="8501063" cy="19891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000" b="1" dirty="0" smtClean="0"/>
              <a:t>Şcoala Gimnazială “ Acad. Marin Voiculescu”, Giurgiu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000" b="1" dirty="0" smtClean="0"/>
              <a:t>Coordonatori: PROF. ŢOGOE PETRA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000" b="1" dirty="0" smtClean="0"/>
              <a:t>PROF. FURTUNĂ POPA CECILIA</a:t>
            </a:r>
            <a:endParaRPr lang="en-US" sz="2000" b="1" dirty="0" smtClean="0"/>
          </a:p>
        </p:txBody>
      </p:sp>
      <p:pic>
        <p:nvPicPr>
          <p:cNvPr id="38916" name="Picture 5" descr="D:\2018-2019\CCDG\sigle ccdg\eco-scoa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171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D:\2018-2019\CCDG\sigle ccdg\ccd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0"/>
            <a:ext cx="10255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D:\2018-2019\CCDG\sigle ccdg\sigla_F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60350"/>
            <a:ext cx="7921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Imagine 6" descr="C:\Users\RACUSOR\Desktop\2019-2020\ECO 2019\Evaluare Eco Scoala 2020\eco cod 2020\eco c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81300"/>
            <a:ext cx="446563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/>
          <a:lstStyle/>
          <a:p>
            <a:pPr algn="ctr" eaLnBrk="1" hangingPunct="1">
              <a:defRPr/>
            </a:pPr>
            <a:r>
              <a:rPr lang="ro-RO" sz="2800" b="1" dirty="0" smtClean="0"/>
              <a:t>„Îmi place clasa mea!”-</a:t>
            </a:r>
            <a:r>
              <a:rPr lang="ro-RO" sz="2800" dirty="0" smtClean="0"/>
              <a:t> „</a:t>
            </a:r>
            <a:r>
              <a:rPr lang="ro-RO" sz="2800" b="1" dirty="0" smtClean="0"/>
              <a:t>Eco-împodobim!”- Impact:refolosim, avem</a:t>
            </a:r>
            <a:endParaRPr lang="ro-RO" sz="2800" b="1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969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/>
          <a:lstStyle/>
          <a:p>
            <a:pPr algn="ctr" eaLnBrk="1" hangingPunct="1">
              <a:defRPr/>
            </a:pPr>
            <a:r>
              <a:rPr lang="ro-RO" sz="2800" b="1" dirty="0" smtClean="0"/>
              <a:t>„Îmi place clasa mea!”-</a:t>
            </a:r>
            <a:r>
              <a:rPr lang="ro-RO" sz="2800" dirty="0" smtClean="0"/>
              <a:t> „</a:t>
            </a:r>
            <a:r>
              <a:rPr lang="ro-RO" sz="2800" b="1" dirty="0" smtClean="0"/>
              <a:t>Eco-împodobim!”-</a:t>
            </a:r>
            <a:br>
              <a:rPr lang="ro-RO" sz="2800" b="1" dirty="0" smtClean="0"/>
            </a:br>
            <a:r>
              <a:rPr lang="ro-RO" sz="2800" b="1" dirty="0" smtClean="0"/>
              <a:t> Impact: refolosim, avem</a:t>
            </a:r>
            <a:endParaRPr lang="ro-RO" sz="2800" b="1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49926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196975"/>
            <a:ext cx="34909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767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„Dor de Eminescu”- </a:t>
            </a:r>
            <a:r>
              <a:rPr lang="ro-RO" sz="2800" b="1" dirty="0" err="1" smtClean="0"/>
              <a:t>eminescu</a:t>
            </a:r>
            <a:r>
              <a:rPr lang="ro-RO" sz="2800" b="1" dirty="0" smtClean="0"/>
              <a:t> , prieten cu </a:t>
            </a:r>
            <a:r>
              <a:rPr lang="ro-RO" sz="2800" b="1" dirty="0" err="1" smtClean="0"/>
              <a:t>codrul-</a:t>
            </a:r>
            <a:r>
              <a:rPr lang="ro-RO" sz="2800" b="1" dirty="0" smtClean="0"/>
              <a:t> impact : respectul faţă de mediu</a:t>
            </a:r>
            <a:endParaRPr sz="2800" b="1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71487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292600"/>
            <a:ext cx="3421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179513"/>
            <a:ext cx="327501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184650"/>
            <a:ext cx="35639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„Hora </a:t>
            </a:r>
            <a:r>
              <a:rPr lang="es-ES" sz="2800" b="1" dirty="0" err="1" smtClean="0"/>
              <a:t>Unirii</a:t>
            </a:r>
            <a:r>
              <a:rPr lang="es-ES" sz="2800" b="1" dirty="0" smtClean="0"/>
              <a:t>” </a:t>
            </a:r>
            <a:r>
              <a:rPr lang="es-ES" sz="2800" b="1" dirty="0" err="1" smtClean="0"/>
              <a:t>prin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ochii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copiilor</a:t>
            </a:r>
            <a:endParaRPr sz="2800" b="1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48974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73463"/>
            <a:ext cx="3997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“ FRUMOSUL DIN NIMIC” – IMPACT: RECICLÂND PÂSTRĂM RESURSELE NATURALE</a:t>
            </a:r>
            <a:endParaRPr sz="2800" b="1" dirty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“ MĂRŢIŞORUL TRADIŢIONAL” – IMPACT: RECICLÂND PÂSTRĂM RESURSELE NATURALE</a:t>
            </a:r>
            <a:endParaRPr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9527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15456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14395"/>
            <a:ext cx="1907704" cy="25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4984"/>
            <a:ext cx="197971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725144"/>
            <a:ext cx="2140260" cy="28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789040"/>
            <a:ext cx="1259632" cy="16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1982" y="4988645"/>
            <a:ext cx="1402017" cy="18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212976"/>
            <a:ext cx="2016224" cy="21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492" y="1124744"/>
            <a:ext cx="3635508" cy="272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99" y="1124744"/>
            <a:ext cx="129614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1124744"/>
            <a:ext cx="1601670" cy="21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196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 smtClean="0"/>
              <a:t>MATERIAL REALIZAT DE COMITETUL ECO-ŞCOALĂ </a:t>
            </a:r>
            <a:br>
              <a:rPr lang="ro-RO" dirty="0" smtClean="0"/>
            </a:br>
            <a:r>
              <a:rPr lang="ro-RO" dirty="0" smtClean="0"/>
              <a:t>AL ELEVILOR</a:t>
            </a:r>
            <a:br>
              <a:rPr lang="ro-RO" dirty="0" smtClean="0"/>
            </a:br>
            <a:r>
              <a:rPr lang="ro-RO" dirty="0" smtClean="0"/>
              <a:t>ECO-ŞCOLII </a:t>
            </a:r>
            <a:br>
              <a:rPr lang="ro-RO" dirty="0" smtClean="0"/>
            </a:br>
            <a:r>
              <a:rPr lang="ro-RO" dirty="0" smtClean="0"/>
              <a:t>“ ACAD. MARIN  VOICULESCU”, GIURGIU</a:t>
            </a:r>
            <a:br>
              <a:rPr lang="ro-RO" dirty="0" smtClean="0"/>
            </a:br>
            <a:endParaRPr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855770" cy="1756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1908045" cy="1756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. PLANUL DE ACŢIUNE</a:t>
            </a:r>
            <a:endParaRPr sz="2800" dirty="0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9600" b="1" dirty="0" smtClean="0">
                <a:solidFill>
                  <a:srgbClr val="00B050"/>
                </a:solidFill>
                <a:latin typeface="+mj-lt"/>
              </a:rPr>
              <a:t>Temele proiectului: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sz="96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9600" b="1" dirty="0" smtClean="0">
                <a:latin typeface="+mj-lt"/>
              </a:rPr>
              <a:t>Natura şi Biodiversitatea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o-RO" sz="96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9600" b="1" dirty="0" smtClean="0">
                <a:latin typeface="+mj-lt"/>
              </a:rPr>
              <a:t>Sănătatea / Stil de viaţă sănătos</a:t>
            </a:r>
            <a:r>
              <a:rPr lang="vi-VN" sz="9600" b="1" dirty="0" smtClean="0"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9600" b="1" dirty="0" smtClean="0">
              <a:solidFill>
                <a:srgbClr val="FCF059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9600" b="1" dirty="0" smtClean="0">
                <a:solidFill>
                  <a:srgbClr val="00B050"/>
                </a:solidFill>
                <a:latin typeface="+mj-lt"/>
              </a:rPr>
              <a:t>Scopul proiectului:</a:t>
            </a:r>
            <a:endParaRPr lang="en-US" sz="9600" b="1" dirty="0" smtClean="0">
              <a:solidFill>
                <a:srgbClr val="00B05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9600" b="1" dirty="0" err="1" smtClean="0">
                <a:latin typeface="+mj-lt"/>
              </a:rPr>
              <a:t>Creşterea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gradului</a:t>
            </a:r>
            <a:r>
              <a:rPr lang="en-US" sz="9600" b="1" dirty="0" smtClean="0">
                <a:latin typeface="+mj-lt"/>
              </a:rPr>
              <a:t> de </a:t>
            </a:r>
            <a:r>
              <a:rPr lang="en-US" sz="9600" b="1" dirty="0" err="1" smtClean="0">
                <a:latin typeface="+mj-lt"/>
              </a:rPr>
              <a:t>conştientizare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privind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problemele</a:t>
            </a:r>
            <a:r>
              <a:rPr lang="en-US" sz="9600" b="1" dirty="0" smtClean="0">
                <a:latin typeface="+mj-lt"/>
              </a:rPr>
              <a:t> de </a:t>
            </a:r>
            <a:r>
              <a:rPr lang="en-US" sz="9600" b="1" dirty="0" err="1" smtClean="0">
                <a:latin typeface="+mj-lt"/>
              </a:rPr>
              <a:t>mediu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prin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dezvoltarea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spiritului</a:t>
            </a:r>
            <a:r>
              <a:rPr lang="en-US" sz="9600" b="1" dirty="0" smtClean="0">
                <a:latin typeface="+mj-lt"/>
              </a:rPr>
              <a:t> civic </a:t>
            </a:r>
            <a:r>
              <a:rPr lang="en-US" sz="9600" b="1" dirty="0" err="1" smtClean="0">
                <a:latin typeface="+mj-lt"/>
              </a:rPr>
              <a:t>şi</a:t>
            </a:r>
            <a:r>
              <a:rPr lang="en-US" sz="9600" b="1" dirty="0" smtClean="0">
                <a:latin typeface="+mj-lt"/>
              </a:rPr>
              <a:t> a </a:t>
            </a:r>
            <a:r>
              <a:rPr lang="en-US" sz="9600" b="1" dirty="0" err="1" smtClean="0">
                <a:latin typeface="+mj-lt"/>
              </a:rPr>
              <a:t>capacităţii</a:t>
            </a:r>
            <a:r>
              <a:rPr lang="en-US" sz="9600" b="1" dirty="0" smtClean="0">
                <a:latin typeface="+mj-lt"/>
              </a:rPr>
              <a:t> de a </a:t>
            </a:r>
            <a:r>
              <a:rPr lang="en-US" sz="9600" b="1" dirty="0" err="1" smtClean="0">
                <a:latin typeface="+mj-lt"/>
              </a:rPr>
              <a:t>lua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decizii</a:t>
            </a:r>
            <a:r>
              <a:rPr lang="en-US" sz="9600" b="1" dirty="0" smtClean="0">
                <a:latin typeface="+mj-lt"/>
              </a:rPr>
              <a:t>, </a:t>
            </a:r>
            <a:r>
              <a:rPr lang="en-US" sz="9600" b="1" dirty="0" err="1" smtClean="0">
                <a:latin typeface="+mj-lt"/>
              </a:rPr>
              <a:t>prin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antrenarea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elevilor</a:t>
            </a:r>
            <a:r>
              <a:rPr lang="en-US" sz="9600" b="1" dirty="0" smtClean="0">
                <a:latin typeface="+mj-lt"/>
              </a:rPr>
              <a:t>, </a:t>
            </a:r>
            <a:r>
              <a:rPr lang="en-US" sz="9600" b="1" dirty="0" err="1" smtClean="0">
                <a:latin typeface="+mj-lt"/>
              </a:rPr>
              <a:t>cadrelor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didactice</a:t>
            </a:r>
            <a:r>
              <a:rPr lang="en-US" sz="9600" b="1" dirty="0" smtClean="0">
                <a:latin typeface="+mj-lt"/>
              </a:rPr>
              <a:t>, </a:t>
            </a:r>
            <a:r>
              <a:rPr lang="en-US" sz="9600" b="1" dirty="0" err="1" smtClean="0">
                <a:latin typeface="+mj-lt"/>
              </a:rPr>
              <a:t>părinţilor</a:t>
            </a:r>
            <a:r>
              <a:rPr lang="en-US" sz="9600" b="1" dirty="0" smtClean="0">
                <a:latin typeface="+mj-lt"/>
              </a:rPr>
              <a:t>, </a:t>
            </a:r>
            <a:r>
              <a:rPr lang="en-US" sz="9600" b="1" dirty="0" err="1" smtClean="0">
                <a:latin typeface="+mj-lt"/>
              </a:rPr>
              <a:t>comunităţii</a:t>
            </a:r>
            <a:r>
              <a:rPr lang="en-US" sz="9600" b="1" dirty="0" smtClean="0">
                <a:latin typeface="+mj-lt"/>
              </a:rPr>
              <a:t> locale </a:t>
            </a:r>
            <a:r>
              <a:rPr lang="en-US" sz="9600" b="1" dirty="0" err="1" smtClean="0">
                <a:latin typeface="+mj-lt"/>
              </a:rPr>
              <a:t>în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activităţile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desfăşurate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în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cadrul</a:t>
            </a:r>
            <a:r>
              <a:rPr lang="en-US" sz="9600" b="1" dirty="0" smtClean="0">
                <a:latin typeface="+mj-lt"/>
              </a:rPr>
              <a:t> </a:t>
            </a:r>
            <a:r>
              <a:rPr lang="en-US" sz="9600" b="1" dirty="0" err="1" smtClean="0">
                <a:latin typeface="+mj-lt"/>
              </a:rPr>
              <a:t>proiectului</a:t>
            </a:r>
            <a:r>
              <a:rPr lang="en-US" sz="9600" b="1" dirty="0" smtClean="0">
                <a:latin typeface="+mj-lt"/>
              </a:rPr>
              <a:t>, </a:t>
            </a:r>
            <a:r>
              <a:rPr lang="ro-RO" sz="9600" b="1" dirty="0" smtClean="0">
                <a:latin typeface="+mj-lt"/>
              </a:rPr>
              <a:t>în vederea formării unei educaţii ecologice demne de cetăţean european.</a:t>
            </a:r>
            <a:endParaRPr lang="en-US" sz="96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b="1" dirty="0" smtClean="0">
                <a:latin typeface="+mj-lt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ACTIVITĂŢILE PROIECTULUI:</a:t>
            </a:r>
            <a:r>
              <a:rPr sz="2800" dirty="0" smtClean="0"/>
              <a:t/>
            </a:r>
            <a:br>
              <a:rPr sz="2800" dirty="0" smtClean="0"/>
            </a:br>
            <a:endParaRPr sz="2800" b="1" dirty="0"/>
          </a:p>
        </p:txBody>
      </p:sp>
      <p:sp>
        <p:nvSpPr>
          <p:cNvPr id="7170" name="Substituent conținut 1"/>
          <p:cNvSpPr>
            <a:spLocks noGrp="1"/>
          </p:cNvSpPr>
          <p:nvPr>
            <p:ph idx="1"/>
          </p:nvPr>
        </p:nvSpPr>
        <p:spPr>
          <a:xfrm>
            <a:off x="250825" y="1143000"/>
            <a:ext cx="8642350" cy="57150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8000" b="1" dirty="0" smtClean="0">
                <a:latin typeface="+mj-lt"/>
                <a:cs typeface="Aharoni" pitchFamily="2" charset="-79"/>
              </a:rPr>
              <a:t>„</a:t>
            </a:r>
            <a:r>
              <a:rPr lang="ro-RO" sz="8000" b="1" dirty="0" smtClean="0">
                <a:latin typeface="Arial Rounded MT Bold" pitchFamily="34" charset="0"/>
              </a:rPr>
              <a:t>Să dăruieşti, înseamnă să fii om”</a:t>
            </a:r>
            <a:endParaRPr lang="vi-VN" sz="8000" b="1" dirty="0" smtClean="0">
              <a:latin typeface="+mj-lt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“Natura / Biodiversitatea”</a:t>
            </a:r>
            <a:endParaRPr lang="ro-RO" sz="8000" b="1" dirty="0" smtClean="0">
              <a:latin typeface="Arial Rounded MT Bold" pitchFamily="34" charset="0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“</a:t>
            </a:r>
            <a:r>
              <a:rPr lang="pt-BR" sz="8000" b="1" dirty="0" smtClean="0">
                <a:latin typeface="Arial Rounded MT Bold" pitchFamily="34" charset="0"/>
              </a:rPr>
              <a:t>Sănătatea / Stil de viaţă sănătos</a:t>
            </a:r>
            <a:r>
              <a:rPr lang="ro-RO" sz="8000" b="1" dirty="0" smtClean="0">
                <a:latin typeface="Arial Rounded MT Bold" pitchFamily="34" charset="0"/>
              </a:rPr>
              <a:t>”</a:t>
            </a:r>
            <a:r>
              <a:rPr lang="vi-VN" sz="8000" b="1" dirty="0" smtClean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 „Îmi place clasa mea!”-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„Cod de conduită faţă de natură”, „ Stil de viaţă sănătos”-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8000" b="1" dirty="0" smtClean="0">
                <a:latin typeface="+mj-lt"/>
              </a:rPr>
              <a:t>“Nu mă uita deschis!”	</a:t>
            </a:r>
            <a:endParaRPr lang="ro-RO" sz="8000" b="1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„Economisim, avem”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„Ziua Zonelor Umede”- Ostrovul Cama Dinu Păsărică 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8000" b="1" dirty="0" smtClean="0">
                <a:latin typeface="+mj-lt"/>
              </a:rPr>
              <a:t>„Adună şi reciclează!” 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8000" b="1" dirty="0" smtClean="0">
                <a:latin typeface="+mj-lt"/>
              </a:rPr>
              <a:t>„Un copac în plus, o speranţă de viaţă ”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„Pata de culoare verde” 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8000" b="1" dirty="0" smtClean="0">
                <a:latin typeface="+mj-lt"/>
              </a:rPr>
              <a:t>„</a:t>
            </a:r>
            <a:r>
              <a:rPr lang="ro-RO" sz="8000" b="1" dirty="0" smtClean="0">
                <a:latin typeface="Arial Rounded MT Bold" pitchFamily="34" charset="0"/>
              </a:rPr>
              <a:t>De ce să ajutăm păsările</a:t>
            </a:r>
            <a:r>
              <a:rPr lang="vi-VN" sz="8000" b="1" dirty="0" smtClean="0">
                <a:latin typeface="+mj-lt"/>
              </a:rPr>
              <a:t>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8000" b="1" dirty="0" smtClean="0">
                <a:latin typeface="+mj-lt"/>
              </a:rPr>
              <a:t>„Pământul –casa tuturor”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„ Cel mai haios costum ECO”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8000" b="1" dirty="0" smtClean="0">
                <a:latin typeface="Arial Rounded MT Bold" pitchFamily="34" charset="0"/>
              </a:rPr>
              <a:t>„De ce </a:t>
            </a:r>
            <a:r>
              <a:rPr lang="ro-RO" sz="8000" b="1" dirty="0" err="1" smtClean="0">
                <a:latin typeface="Arial Rounded MT Bold" pitchFamily="34" charset="0"/>
              </a:rPr>
              <a:t>Ozonel</a:t>
            </a:r>
            <a:r>
              <a:rPr lang="ro-RO" sz="8000" b="1" dirty="0" smtClean="0">
                <a:latin typeface="Arial Rounded MT Bold" pitchFamily="34" charset="0"/>
              </a:rPr>
              <a:t> este îngrijorat?”	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b="1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vi-VN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COMITETUL  </a:t>
            </a:r>
            <a:r>
              <a:rPr lang="ro-RO" sz="2800" b="1" dirty="0" err="1" smtClean="0"/>
              <a:t>eco</a:t>
            </a:r>
            <a:r>
              <a:rPr lang="ro-RO" sz="2800" b="1" dirty="0" smtClean="0"/>
              <a:t> 2020</a:t>
            </a:r>
            <a:endParaRPr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004048" cy="37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7" y="3140969"/>
            <a:ext cx="495604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Propuneri şi vot  </a:t>
            </a:r>
            <a:r>
              <a:rPr lang="ro-RO" sz="2800" b="1" dirty="0" err="1" smtClean="0"/>
              <a:t>eco-cod</a:t>
            </a:r>
            <a:r>
              <a:rPr lang="ro-RO" sz="2800" b="1" dirty="0" smtClean="0"/>
              <a:t> 2020</a:t>
            </a:r>
            <a:endParaRPr sz="28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852862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525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64490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Ilustrarea </a:t>
            </a:r>
            <a:r>
              <a:rPr lang="ro-RO" sz="2800" b="1" dirty="0" err="1" smtClean="0"/>
              <a:t>eco-codului</a:t>
            </a:r>
            <a:endParaRPr sz="2800" b="1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3463"/>
            <a:ext cx="207168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29257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060575"/>
            <a:ext cx="57959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ZIUA VERDE- 29.10.2019 IMPACT: CONŞTIENTIZAREA IMPORTANŢEI EDUCAŢIEI ECOLOGICE</a:t>
            </a:r>
            <a:endParaRPr sz="2800" b="1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ZIUA MONDIALĂ A ALIMENTAŢIEI-</a:t>
            </a:r>
            <a:br>
              <a:rPr lang="ro-RO" sz="2800" b="1" dirty="0" smtClean="0"/>
            </a:br>
            <a:r>
              <a:rPr lang="ro-RO" sz="2800" b="1" dirty="0" smtClean="0"/>
              <a:t>IMPACT: O ALIMENTAŢIE SĂNĂTOASĂ</a:t>
            </a:r>
            <a:endParaRPr lang="ro-RO" sz="2800" b="1" dirty="0"/>
          </a:p>
        </p:txBody>
      </p:sp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248443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133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268413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4510088"/>
            <a:ext cx="31305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/>
          <a:lstStyle/>
          <a:p>
            <a:pPr algn="ctr" eaLnBrk="1" hangingPunct="1">
              <a:defRPr/>
            </a:pPr>
            <a:r>
              <a:rPr lang="ro-RO" sz="2800" b="1" dirty="0" smtClean="0"/>
              <a:t>„Să dăruieşti, înseamnă să fii om”-</a:t>
            </a:r>
            <a:br>
              <a:rPr lang="ro-RO" sz="2800" b="1" dirty="0" smtClean="0"/>
            </a:br>
            <a:r>
              <a:rPr lang="ro-RO" sz="2800" b="1" dirty="0" smtClean="0"/>
              <a:t> impact: încurajarea voluntariatului</a:t>
            </a:r>
            <a:endParaRPr lang="ro-RO" sz="2800" b="1" dirty="0"/>
          </a:p>
        </p:txBody>
      </p:sp>
      <p:pic>
        <p:nvPicPr>
          <p:cNvPr id="4608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05263"/>
            <a:ext cx="345916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457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268413"/>
            <a:ext cx="25939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264025"/>
            <a:ext cx="3457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0025" y="1268413"/>
            <a:ext cx="25939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urist">
  <a:themeElements>
    <a:clrScheme name="Particularizare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uris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urist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217</Words>
  <Application>Microsoft Office PowerPoint</Application>
  <PresentationFormat>Expunere pe ecran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17" baseType="lpstr">
      <vt:lpstr>Turist</vt:lpstr>
      <vt:lpstr>  Proiect mondial  ECO ŞCOALA-2019-2020 Eco-codul: </vt:lpstr>
      <vt:lpstr>. PLANUL DE ACŢIUNE</vt:lpstr>
      <vt:lpstr>ACTIVITĂŢILE PROIECTULUI: </vt:lpstr>
      <vt:lpstr>COMITETUL  eco 2020</vt:lpstr>
      <vt:lpstr>Propuneri şi vot  eco-cod 2020</vt:lpstr>
      <vt:lpstr>Ilustrarea eco-codului</vt:lpstr>
      <vt:lpstr>ZIUA VERDE- 29.10.2019 IMPACT: CONŞTIENTIZAREA IMPORTANŢEI EDUCAŢIEI ECOLOGICE</vt:lpstr>
      <vt:lpstr>ZIUA MONDIALĂ A ALIMENTAŢIEI- IMPACT: O ALIMENTAŢIE SĂNĂTOASĂ</vt:lpstr>
      <vt:lpstr>„Să dăruieşti, înseamnă să fii om”-  impact: încurajarea voluntariatului</vt:lpstr>
      <vt:lpstr>„Îmi place clasa mea!”- „Eco-împodobim!”- Impact:refolosim, avem</vt:lpstr>
      <vt:lpstr>„Îmi place clasa mea!”- „Eco-împodobim!”-  Impact: refolosim, avem</vt:lpstr>
      <vt:lpstr>„Dor de Eminescu”- eminescu , prieten cu codrul- impact : respectul faţă de mediu</vt:lpstr>
      <vt:lpstr>„Hora Unirii” prin ochii copiilor</vt:lpstr>
      <vt:lpstr>“ FRUMOSUL DIN NIMIC” – IMPACT: RECICLÂND PÂSTRĂM RESURSELE NATURALE</vt:lpstr>
      <vt:lpstr>“ MĂRŢIŞORUL TRADIŢIONAL” – IMPACT: RECICLÂND PÂSTRĂM RESURSELE NATURALE</vt:lpstr>
      <vt:lpstr>MATERIAL REALIZAT DE COMITETUL ECO-ŞCOALĂ  AL ELEVILOR ECO-ŞCOLII  “ ACAD. MARIN  VOICULESCU”, GIURGIU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Proiect mondial  ECO ŞCOALA-2019-2020 Eco-codul: </dc:title>
  <dc:creator>RACUSOR</dc:creator>
  <cp:lastModifiedBy>RACUSOR</cp:lastModifiedBy>
  <cp:revision>1</cp:revision>
  <dcterms:created xsi:type="dcterms:W3CDTF">2021-02-03T16:49:53Z</dcterms:created>
  <dcterms:modified xsi:type="dcterms:W3CDTF">2021-02-03T16:51:22Z</dcterms:modified>
</cp:coreProperties>
</file>